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D002D-2331-46F3-A1A8-0CAA429E9119}" type="datetimeFigureOut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59CC5-F0CB-4B10-ADA6-351C1193D2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7F238-02BD-42E2-935F-057B8DBB5B34}" type="datetimeFigureOut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71613-34DA-4160-9FE7-25B4310AC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B256C-3102-4363-A50D-CFD8B4158482}" type="datetimeFigureOut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0602E-5918-4757-9BAC-3EA803E5C0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C2451-AC06-4FFE-A778-74D1F1E91198}" type="datetimeFigureOut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616B3-2783-43E5-AF41-0C33DAE3D2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63EBE-8418-42E5-8722-AC5618C76BB8}" type="datetimeFigureOut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3DCFE-BAA5-40FB-9CAF-D6DEBF5C7C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761C7-BE12-40E8-A11F-05B24D7E1DE3}" type="datetimeFigureOut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1EF23-B92F-42F3-8C69-06470968D2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6E4B0-8836-4B68-9DE2-A8409476A257}" type="datetimeFigureOut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658AD-FC1B-4E73-9E27-56B12EE523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7FA19-A39A-4617-94BE-51AE1DC7B548}" type="datetimeFigureOut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975E9-FE79-45D6-BEDE-CED8D1640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6490E-E416-4569-AF11-C6E9A4347597}" type="datetimeFigureOut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0CD8-43D9-44FE-BFDE-A296881332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66EC-DE62-45AE-B92B-DD2C3A3B4CC1}" type="datetimeFigureOut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D3850-0343-476A-BB7D-115E2671F7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4B534-5C02-4D24-BC15-3789A3571F70}" type="datetimeFigureOut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8A32A-5B21-493E-872B-F82B049B8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389F10-CA6F-4C71-A21F-04290B8563F7}" type="datetimeFigureOut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DA3335-42B2-4A43-A9DD-C313024A0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>
                <a:latin typeface="Arial Narrow" pitchFamily="34" charset="0"/>
              </a:rPr>
              <a:t>Latin Root </a:t>
            </a:r>
            <a:r>
              <a:rPr lang="en-US" sz="9600" dirty="0" smtClean="0">
                <a:latin typeface="Arial Narrow" pitchFamily="34" charset="0"/>
              </a:rPr>
              <a:t>Words</a:t>
            </a:r>
            <a:endParaRPr lang="en-US" sz="9600" dirty="0" smtClean="0">
              <a:latin typeface="Arial Narrow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0" y="4876800"/>
            <a:ext cx="36044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Created by Grace Seymour,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Modified by C. Jauregui,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</a:t>
            </a:r>
            <a:endParaRPr lang="en-US" dirty="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Man</a:t>
            </a:r>
            <a:r>
              <a:rPr lang="en-US" dirty="0" smtClean="0"/>
              <a:t>age</a:t>
            </a:r>
          </a:p>
          <a:p>
            <a:r>
              <a:rPr lang="en-US" u="sng" dirty="0" smtClean="0"/>
              <a:t>Man</a:t>
            </a:r>
            <a:r>
              <a:rPr lang="en-US" dirty="0" smtClean="0"/>
              <a:t>ual</a:t>
            </a:r>
          </a:p>
          <a:p>
            <a:r>
              <a:rPr lang="en-US" u="sng" dirty="0" smtClean="0"/>
              <a:t>Man</a:t>
            </a:r>
            <a:r>
              <a:rPr lang="en-US" dirty="0" smtClean="0"/>
              <a:t>ufacture</a:t>
            </a:r>
          </a:p>
          <a:p>
            <a:r>
              <a:rPr lang="en-US" u="sng" dirty="0" smtClean="0"/>
              <a:t>Man</a:t>
            </a:r>
            <a:r>
              <a:rPr lang="en-US" dirty="0" smtClean="0"/>
              <a:t>icure</a:t>
            </a:r>
            <a:endParaRPr lang="en-US" dirty="0" smtClean="0"/>
          </a:p>
        </p:txBody>
      </p:sp>
      <p:pic>
        <p:nvPicPr>
          <p:cNvPr id="1026" name="Picture 2" descr="http://cliparts101.com/files/877/3FA527EE47709DF0A7E8D87350328013/han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8"/>
          <a:stretch/>
        </p:blipFill>
        <p:spPr bwMode="auto">
          <a:xfrm>
            <a:off x="4724400" y="1295400"/>
            <a:ext cx="349250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Shape</a:t>
            </a:r>
          </a:p>
        </p:txBody>
      </p:sp>
      <p:sp>
        <p:nvSpPr>
          <p:cNvPr id="1433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u="sng" smtClean="0"/>
              <a:t>Form</a:t>
            </a:r>
            <a:r>
              <a:rPr lang="en-US" sz="4400" smtClean="0"/>
              <a:t>ula</a:t>
            </a:r>
          </a:p>
          <a:p>
            <a:r>
              <a:rPr lang="en-US" sz="4400" smtClean="0"/>
              <a:t>In</a:t>
            </a:r>
            <a:r>
              <a:rPr lang="en-US" sz="4400" u="sng" smtClean="0"/>
              <a:t>form                 </a:t>
            </a:r>
          </a:p>
          <a:p>
            <a:r>
              <a:rPr lang="en-US" sz="4400" smtClean="0"/>
              <a:t>Per</a:t>
            </a:r>
            <a:r>
              <a:rPr lang="en-US" sz="4400" u="sng" smtClean="0"/>
              <a:t>form</a:t>
            </a:r>
          </a:p>
          <a:p>
            <a:r>
              <a:rPr lang="en-US" sz="4400" smtClean="0"/>
              <a:t>Uni</a:t>
            </a:r>
            <a:r>
              <a:rPr lang="en-US" sz="4400" u="sng" smtClean="0"/>
              <a:t>form</a:t>
            </a:r>
          </a:p>
          <a:p>
            <a:r>
              <a:rPr lang="en-US" sz="4400" smtClean="0"/>
              <a:t>Trans</a:t>
            </a:r>
            <a:r>
              <a:rPr lang="en-US" sz="4400" u="sng" smtClean="0"/>
              <a:t>form    </a:t>
            </a:r>
          </a:p>
          <a:p>
            <a:pPr>
              <a:buFont typeface="Arial" charset="0"/>
              <a:buNone/>
            </a:pPr>
            <a:endParaRPr lang="en-US" sz="4400" smtClean="0"/>
          </a:p>
        </p:txBody>
      </p:sp>
      <p:pic>
        <p:nvPicPr>
          <p:cNvPr id="14339" name="Picture 7" descr="shap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828800"/>
            <a:ext cx="537210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Carry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smtClean="0"/>
              <a:t>Air</a:t>
            </a:r>
            <a:r>
              <a:rPr lang="en-US" sz="4400" u="sng" smtClean="0"/>
              <a:t>port</a:t>
            </a:r>
          </a:p>
          <a:p>
            <a:r>
              <a:rPr lang="en-US" sz="4400" smtClean="0"/>
              <a:t>Ex</a:t>
            </a:r>
            <a:r>
              <a:rPr lang="en-US" sz="4400" u="sng" smtClean="0"/>
              <a:t>port                    </a:t>
            </a:r>
          </a:p>
          <a:p>
            <a:r>
              <a:rPr lang="en-US" sz="4400" u="sng" smtClean="0"/>
              <a:t>Port</a:t>
            </a:r>
            <a:r>
              <a:rPr lang="en-US" sz="4400" smtClean="0"/>
              <a:t>able</a:t>
            </a:r>
          </a:p>
          <a:p>
            <a:r>
              <a:rPr lang="en-US" sz="4400" smtClean="0"/>
              <a:t>Trans</a:t>
            </a:r>
            <a:r>
              <a:rPr lang="en-US" sz="4400" u="sng" smtClean="0"/>
              <a:t>port</a:t>
            </a:r>
            <a:endParaRPr lang="en-US" sz="4400" smtClean="0"/>
          </a:p>
        </p:txBody>
      </p:sp>
      <p:pic>
        <p:nvPicPr>
          <p:cNvPr id="15363" name="Picture 3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676400"/>
            <a:ext cx="2895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Break or Burst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smtClean="0"/>
              <a:t>Dis</a:t>
            </a:r>
            <a:r>
              <a:rPr lang="en-US" sz="4400" u="sng" smtClean="0"/>
              <a:t>rupt</a:t>
            </a:r>
          </a:p>
          <a:p>
            <a:r>
              <a:rPr lang="en-US" sz="4400" smtClean="0"/>
              <a:t>E</a:t>
            </a:r>
            <a:r>
              <a:rPr lang="en-US" sz="4400" u="sng" smtClean="0"/>
              <a:t>rupt</a:t>
            </a:r>
            <a:r>
              <a:rPr lang="en-US" sz="4400" smtClean="0"/>
              <a:t>ion</a:t>
            </a:r>
          </a:p>
          <a:p>
            <a:r>
              <a:rPr lang="en-US" sz="4400" smtClean="0"/>
              <a:t>Inter</a:t>
            </a:r>
            <a:r>
              <a:rPr lang="en-US" sz="4400" u="sng" smtClean="0"/>
              <a:t>rupt </a:t>
            </a:r>
            <a:endParaRPr lang="en-US" sz="4400" smtClean="0"/>
          </a:p>
        </p:txBody>
      </p:sp>
      <p:pic>
        <p:nvPicPr>
          <p:cNvPr id="16387" name="Picture 3" descr="A_Popping_Balloon_Royalty_Free_Clipart_Picture_081122-164120-37101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5240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Write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</a:t>
            </a:r>
            <a:r>
              <a:rPr lang="en-US" u="sng" dirty="0" smtClean="0"/>
              <a:t>scrib</a:t>
            </a:r>
            <a:r>
              <a:rPr lang="en-US" dirty="0" smtClean="0"/>
              <a:t>e</a:t>
            </a:r>
          </a:p>
          <a:p>
            <a:r>
              <a:rPr lang="en-US" dirty="0" smtClean="0"/>
              <a:t>Inde</a:t>
            </a:r>
            <a:r>
              <a:rPr lang="en-US" u="sng" dirty="0" smtClean="0"/>
              <a:t>scrib</a:t>
            </a:r>
            <a:r>
              <a:rPr lang="en-US" dirty="0" smtClean="0"/>
              <a:t>able</a:t>
            </a:r>
          </a:p>
          <a:p>
            <a:r>
              <a:rPr lang="en-US" dirty="0" smtClean="0"/>
              <a:t>Pre</a:t>
            </a:r>
            <a:r>
              <a:rPr lang="en-US" u="sng" dirty="0" smtClean="0"/>
              <a:t>scrib</a:t>
            </a:r>
            <a:r>
              <a:rPr lang="en-US" dirty="0" smtClean="0"/>
              <a:t>e</a:t>
            </a:r>
          </a:p>
          <a:p>
            <a:r>
              <a:rPr lang="en-US" u="sng" dirty="0" smtClean="0"/>
              <a:t>Scrib</a:t>
            </a:r>
            <a:r>
              <a:rPr lang="en-US" dirty="0" smtClean="0"/>
              <a:t>ble</a:t>
            </a:r>
          </a:p>
          <a:p>
            <a:r>
              <a:rPr lang="en-US" u="sng" dirty="0" smtClean="0"/>
              <a:t>Script</a:t>
            </a:r>
            <a:r>
              <a:rPr lang="en-US" dirty="0" smtClean="0"/>
              <a:t>ure</a:t>
            </a:r>
          </a:p>
          <a:p>
            <a:r>
              <a:rPr lang="en-US" dirty="0" smtClean="0"/>
              <a:t>Sub</a:t>
            </a:r>
            <a:r>
              <a:rPr lang="en-US" u="sng" dirty="0" smtClean="0"/>
              <a:t>scrip</a:t>
            </a:r>
            <a:r>
              <a:rPr lang="en-US" dirty="0" smtClean="0"/>
              <a:t>tion</a:t>
            </a:r>
          </a:p>
          <a:p>
            <a:pPr marL="0" indent="0">
              <a:buNone/>
            </a:pPr>
            <a:endParaRPr lang="en-US" u="sng" dirty="0" smtClean="0"/>
          </a:p>
        </p:txBody>
      </p:sp>
      <p:pic>
        <p:nvPicPr>
          <p:cNvPr id="17411" name="Picture 3" descr="pe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981200"/>
            <a:ext cx="5334000" cy="360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see, watch, or observe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u="sng" dirty="0" smtClean="0"/>
              <a:t>spec</a:t>
            </a:r>
            <a:r>
              <a:rPr lang="en-US" dirty="0" smtClean="0"/>
              <a:t>t</a:t>
            </a:r>
          </a:p>
          <a:p>
            <a:r>
              <a:rPr lang="en-US" dirty="0" smtClean="0"/>
              <a:t>In</a:t>
            </a:r>
            <a:r>
              <a:rPr lang="en-US" u="sng" dirty="0" smtClean="0"/>
              <a:t>spec</a:t>
            </a:r>
            <a:r>
              <a:rPr lang="en-US" dirty="0" smtClean="0"/>
              <a:t>t</a:t>
            </a:r>
          </a:p>
          <a:p>
            <a:r>
              <a:rPr lang="en-US" dirty="0" smtClean="0"/>
              <a:t>Per</a:t>
            </a:r>
            <a:r>
              <a:rPr lang="en-US" u="sng" dirty="0" smtClean="0"/>
              <a:t>spec</a:t>
            </a:r>
            <a:r>
              <a:rPr lang="en-US" dirty="0" smtClean="0"/>
              <a:t>tive</a:t>
            </a:r>
          </a:p>
          <a:p>
            <a:r>
              <a:rPr lang="en-US" dirty="0" smtClean="0"/>
              <a:t>Su</a:t>
            </a:r>
            <a:r>
              <a:rPr lang="en-US" u="sng" dirty="0" smtClean="0"/>
              <a:t>spec</a:t>
            </a:r>
            <a:r>
              <a:rPr lang="en-US" dirty="0" smtClean="0"/>
              <a:t>t</a:t>
            </a:r>
          </a:p>
          <a:p>
            <a:r>
              <a:rPr lang="en-US" dirty="0" smtClean="0"/>
              <a:t>Su</a:t>
            </a:r>
            <a:r>
              <a:rPr lang="en-US" u="sng" dirty="0" smtClean="0"/>
              <a:t>spic</a:t>
            </a:r>
            <a:r>
              <a:rPr lang="en-US" dirty="0" smtClean="0"/>
              <a:t>ious</a:t>
            </a:r>
          </a:p>
          <a:p>
            <a:r>
              <a:rPr lang="en-US" dirty="0" smtClean="0"/>
              <a:t>Su</a:t>
            </a:r>
            <a:r>
              <a:rPr lang="en-US" u="sng" dirty="0" smtClean="0"/>
              <a:t>spic</a:t>
            </a:r>
            <a:r>
              <a:rPr lang="en-US" dirty="0" smtClean="0"/>
              <a:t>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19459" name="Picture 3" descr="stock-photo-illustration-of-black-and-white-cartoon-eyes-1134773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524000"/>
            <a:ext cx="419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/>
              <a:t>Build/Assemble</a:t>
            </a:r>
            <a:endParaRPr 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</a:t>
            </a:r>
            <a:r>
              <a:rPr lang="en-US" u="sng" dirty="0" smtClean="0"/>
              <a:t>struct</a:t>
            </a:r>
          </a:p>
          <a:p>
            <a:r>
              <a:rPr lang="en-US" dirty="0" smtClean="0"/>
              <a:t>De</a:t>
            </a:r>
            <a:r>
              <a:rPr lang="en-US" u="sng" dirty="0" smtClean="0"/>
              <a:t>struct</a:t>
            </a:r>
            <a:r>
              <a:rPr lang="en-US" dirty="0" smtClean="0"/>
              <a:t>ion </a:t>
            </a:r>
          </a:p>
          <a:p>
            <a:r>
              <a:rPr lang="en-US" dirty="0" smtClean="0"/>
              <a:t>In</a:t>
            </a:r>
            <a:r>
              <a:rPr lang="en-US" u="sng" dirty="0" smtClean="0"/>
              <a:t>struct</a:t>
            </a:r>
          </a:p>
          <a:p>
            <a:r>
              <a:rPr lang="en-US" u="sng" dirty="0" smtClean="0"/>
              <a:t>Struct</a:t>
            </a:r>
            <a:r>
              <a:rPr lang="en-US" dirty="0" smtClean="0"/>
              <a:t>ure</a:t>
            </a:r>
            <a:endParaRPr lang="en-US" dirty="0" smtClean="0"/>
          </a:p>
        </p:txBody>
      </p:sp>
      <p:pic>
        <p:nvPicPr>
          <p:cNvPr id="21507" name="Picture 3" descr="Home%20Builde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752600"/>
            <a:ext cx="4191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Bend Or Curve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u="sng" dirty="0" smtClean="0"/>
              <a:t>Flex</a:t>
            </a:r>
            <a:r>
              <a:rPr lang="en-US" sz="4400" dirty="0" smtClean="0"/>
              <a:t>ible</a:t>
            </a:r>
          </a:p>
          <a:p>
            <a:r>
              <a:rPr lang="en-US" sz="4400" u="sng" dirty="0" smtClean="0"/>
              <a:t>Flex</a:t>
            </a:r>
            <a:r>
              <a:rPr lang="en-US" sz="4400" dirty="0" smtClean="0"/>
              <a:t>ibility</a:t>
            </a:r>
          </a:p>
          <a:p>
            <a:r>
              <a:rPr lang="en-US" sz="4400" dirty="0" smtClean="0"/>
              <a:t>Re</a:t>
            </a:r>
            <a:r>
              <a:rPr lang="en-US" sz="4400" u="sng" dirty="0" smtClean="0"/>
              <a:t>flex</a:t>
            </a:r>
          </a:p>
          <a:p>
            <a:r>
              <a:rPr lang="en-US" sz="4400" dirty="0" smtClean="0"/>
              <a:t>Re</a:t>
            </a:r>
            <a:r>
              <a:rPr lang="en-US" sz="4400" u="sng" dirty="0" smtClean="0"/>
              <a:t>flect</a:t>
            </a:r>
          </a:p>
          <a:p>
            <a:r>
              <a:rPr lang="en-US" sz="4400" dirty="0" smtClean="0"/>
              <a:t>Re</a:t>
            </a:r>
            <a:r>
              <a:rPr lang="en-US" sz="4400" u="sng" dirty="0" smtClean="0"/>
              <a:t>flect</a:t>
            </a:r>
            <a:r>
              <a:rPr lang="en-US" sz="4400" dirty="0" smtClean="0"/>
              <a:t>ion</a:t>
            </a:r>
          </a:p>
          <a:p>
            <a:endParaRPr lang="en-US" sz="4400" dirty="0" smtClean="0"/>
          </a:p>
        </p:txBody>
      </p:sp>
      <p:pic>
        <p:nvPicPr>
          <p:cNvPr id="22531" name="Picture 3" descr="Sheet_bend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28800"/>
            <a:ext cx="335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Say Or Tell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Dict</a:t>
            </a:r>
            <a:r>
              <a:rPr lang="en-US" smtClean="0"/>
              <a:t>ionary</a:t>
            </a:r>
          </a:p>
          <a:p>
            <a:r>
              <a:rPr lang="en-US" smtClean="0"/>
              <a:t>Ri</a:t>
            </a:r>
            <a:r>
              <a:rPr lang="en-US" u="sng" smtClean="0"/>
              <a:t>dic</a:t>
            </a:r>
            <a:r>
              <a:rPr lang="en-US" smtClean="0"/>
              <a:t>ulous</a:t>
            </a:r>
          </a:p>
          <a:p>
            <a:r>
              <a:rPr lang="en-US" smtClean="0"/>
              <a:t>Ad</a:t>
            </a:r>
            <a:r>
              <a:rPr lang="en-US" u="sng" smtClean="0"/>
              <a:t>dict</a:t>
            </a:r>
            <a:r>
              <a:rPr lang="en-US" smtClean="0"/>
              <a:t>ion</a:t>
            </a:r>
          </a:p>
          <a:p>
            <a:r>
              <a:rPr lang="en-US" u="sng" smtClean="0"/>
              <a:t>Dict</a:t>
            </a:r>
            <a:r>
              <a:rPr lang="en-US" smtClean="0"/>
              <a:t>ator </a:t>
            </a:r>
          </a:p>
          <a:p>
            <a:r>
              <a:rPr lang="en-US" smtClean="0"/>
              <a:t>Pre</a:t>
            </a:r>
            <a:r>
              <a:rPr lang="en-US" u="sng" smtClean="0"/>
              <a:t>dict</a:t>
            </a:r>
            <a:r>
              <a:rPr lang="en-US" smtClean="0"/>
              <a:t>ion</a:t>
            </a:r>
          </a:p>
        </p:txBody>
      </p:sp>
      <p:pic>
        <p:nvPicPr>
          <p:cNvPr id="24579" name="Picture 3" descr="whisp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219200"/>
            <a:ext cx="379095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86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Latin Root Words</vt:lpstr>
      <vt:lpstr>To Shape</vt:lpstr>
      <vt:lpstr>To Carry</vt:lpstr>
      <vt:lpstr>To Break or Burst</vt:lpstr>
      <vt:lpstr>To Write</vt:lpstr>
      <vt:lpstr>To see, watch, or observe</vt:lpstr>
      <vt:lpstr>To Build/Assemble</vt:lpstr>
      <vt:lpstr>To Bend Or Curve</vt:lpstr>
      <vt:lpstr>To Say Or Tell</vt:lpstr>
      <vt:lpstr>Hand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Root Words I</dc:title>
  <dc:creator>Grace Seymour</dc:creator>
  <cp:lastModifiedBy>TT</cp:lastModifiedBy>
  <cp:revision>17</cp:revision>
  <dcterms:created xsi:type="dcterms:W3CDTF">2011-07-11T18:59:39Z</dcterms:created>
  <dcterms:modified xsi:type="dcterms:W3CDTF">2015-11-22T22:21:33Z</dcterms:modified>
</cp:coreProperties>
</file>